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43"/>
      <p:bold r:id="rId44"/>
    </p:embeddedFont>
    <p:embeddedFont>
      <p:font typeface="Economica" panose="020B0600000101010101" charset="0"/>
      <p:regular r:id="rId45"/>
      <p:bold r:id="rId46"/>
      <p:italic r:id="rId47"/>
      <p:boldItalic r:id="rId48"/>
    </p:embeddedFont>
    <p:embeddedFont>
      <p:font typeface="Lato" panose="020F0502020204030203" pitchFamily="34" charset="0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70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fa509a88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fa509a88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fd73fdd0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fd73fdd0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fdc1a4dc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fdc1a4dc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fdc1a4dc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fdc1a4dc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fd24b5f5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fd24b5f5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fa509a88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fa509a88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fd24b5f5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fd24b5f5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fd24b5f5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fd24b5f51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fd73fdd0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fd73fdd0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fd24b5f5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fd24b5f5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fdc1a4dc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fdc1a4dc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fdc1a4dc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fdc1a4dc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fd24b5f5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fd24b5f5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fd24b5f5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fd24b5f5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fd24b5f51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fd24b5f51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fd24b5f5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fd24b5f51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fd24b5f51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fd24b5f51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fd24b5f51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fd24b5f51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fd24b5f5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fd24b5f51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fd73fdd0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fd73fdd0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fd24b5f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fd24b5f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fd73fdd0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fd73fdd0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fd73fdd0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fd73fdd0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fd24b5f5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fd24b5f5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fdc1a4dc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fdc1a4dc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fd24b5f5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fd24b5f5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fd24b5f5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fd24b5f5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fd73fdd0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fd73fdd0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fa509a88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fa509a88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fdc1a4d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fdc1a4d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fdc1a4d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fdc1a4d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fd24b5f5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fd24b5f5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fa509a88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fa509a88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fa509a88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fa509a88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fd24b5f5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fd24b5f5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a3c8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a3c8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fd24b5f5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fd24b5f5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me/FM1wCffO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451750" y="1184500"/>
            <a:ext cx="42405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750" b="1">
                <a:latin typeface="Malgun Gothic"/>
                <a:ea typeface="Malgun Gothic"/>
                <a:cs typeface="Malgun Gothic"/>
                <a:sym typeface="Malgun Gothic"/>
              </a:rPr>
              <a:t>캡스톤 디자인</a:t>
            </a:r>
            <a:endParaRPr sz="475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Malgun Gothic"/>
                <a:ea typeface="Malgun Gothic"/>
                <a:cs typeface="Malgun Gothic"/>
                <a:sym typeface="Malgun Gothic"/>
              </a:rPr>
              <a:t>프로젝트 진행 상황 보고</a:t>
            </a:r>
            <a:endParaRPr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36803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 b="1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3000" b="1">
                <a:latin typeface="Malgun Gothic"/>
                <a:ea typeface="Malgun Gothic"/>
                <a:cs typeface="Malgun Gothic"/>
                <a:sym typeface="Malgun Gothic"/>
              </a:rPr>
              <a:t>드론팀</a:t>
            </a:r>
            <a:endParaRPr sz="3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773700" y="983475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latin typeface="Malgun Gothic"/>
                <a:ea typeface="Malgun Gothic"/>
                <a:cs typeface="Malgun Gothic"/>
                <a:sym typeface="Malgun Gothic"/>
              </a:rPr>
              <a:t>주요 구성 요소</a:t>
            </a:r>
            <a:endParaRPr sz="4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773700" y="2571750"/>
            <a:ext cx="37983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개발 구성 요소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5246675" y="2571750"/>
            <a:ext cx="37983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그래픽 구성 요소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2726400" y="327350"/>
            <a:ext cx="3691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개발 구성 요소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311700" y="1556675"/>
            <a:ext cx="4260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어드벤처와 공포 장르의 조합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현재 공포게임에서 가장 인기 있는 조합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VR을 활용했을 때 이상적인 조합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50" y="1230625"/>
            <a:ext cx="4218796" cy="36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2726400" y="327350"/>
            <a:ext cx="3691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개발 구성 요소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608875" y="2052150"/>
            <a:ext cx="3873900" cy="20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50" b="1">
                <a:latin typeface="Malgun Gothic"/>
                <a:ea typeface="Malgun Gothic"/>
                <a:cs typeface="Malgun Gothic"/>
                <a:sym typeface="Malgun Gothic"/>
              </a:rPr>
              <a:t>확고한 목표와 공포적인 존재</a:t>
            </a:r>
            <a:endParaRPr sz="235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4804" algn="l" rtl="0">
              <a:spcBef>
                <a:spcPts val="120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2152" b="1">
                <a:latin typeface="Malgun Gothic"/>
                <a:ea typeface="Malgun Gothic"/>
                <a:cs typeface="Malgun Gothic"/>
                <a:sym typeface="Malgun Gothic"/>
              </a:rPr>
              <a:t>탈출 그리고 보스</a:t>
            </a:r>
            <a:endParaRPr sz="2152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56425"/>
            <a:ext cx="4356425" cy="263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2726400" y="327350"/>
            <a:ext cx="3691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개발 구성 요소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047025" y="2014525"/>
            <a:ext cx="2647200" cy="19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스토리라인의 유무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게임유저의 몰입감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875" y="1421699"/>
            <a:ext cx="3347450" cy="34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2726400" y="327350"/>
            <a:ext cx="36912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개발 구성 요소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2"/>
          </p:nvPr>
        </p:nvSpPr>
        <p:spPr>
          <a:xfrm>
            <a:off x="572100" y="1741225"/>
            <a:ext cx="3999900" cy="25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공포의 몰입감을 높이는 컷신</a:t>
            </a:r>
            <a:endParaRPr sz="2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사용자에게 조금 더 몰입감을 줌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스토리라인의 흐름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275" y="1702238"/>
            <a:ext cx="4485901" cy="25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2441850" y="293050"/>
            <a:ext cx="42603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그래픽 구성 요소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311700" y="1305200"/>
            <a:ext cx="39999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URP를 이용한 셰이더 및 라이팅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URP 파이프라인의 강력한 기능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2"/>
          </p:nvPr>
        </p:nvSpPr>
        <p:spPr>
          <a:xfrm>
            <a:off x="4752400" y="1305200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유니티 에셋을 이용한 모델</a:t>
            </a:r>
            <a:endParaRPr sz="2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에셋스토어에 의존하여 모델링 구입 이후 사용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( 그래퍼 존재 X )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00" y="2731802"/>
            <a:ext cx="3438900" cy="16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4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4572000" y="287750"/>
            <a:ext cx="26427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메인 메뉴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29514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863" y="1009125"/>
            <a:ext cx="5336275" cy="322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4229050" y="287750"/>
            <a:ext cx="30462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옵션 ( 에셋 구매 )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29514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677" y="1107588"/>
            <a:ext cx="5272650" cy="29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886150" y="287750"/>
            <a:ext cx="34200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UI 그림 ( 에셋 구매 )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29514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l="12732"/>
          <a:stretch/>
        </p:blipFill>
        <p:spPr>
          <a:xfrm>
            <a:off x="825763" y="1659000"/>
            <a:ext cx="3894825" cy="22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 l="29699" r="28222"/>
          <a:stretch/>
        </p:blipFill>
        <p:spPr>
          <a:xfrm>
            <a:off x="5545825" y="1659000"/>
            <a:ext cx="2484459" cy="22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 sz="4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4572000" y="287750"/>
            <a:ext cx="26427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플레이어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29514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363" y="1080150"/>
            <a:ext cx="3783275" cy="33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4572000" y="287750"/>
            <a:ext cx="26427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인벤토리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29514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984" y="1109300"/>
            <a:ext cx="4822025" cy="29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4491975" y="287750"/>
            <a:ext cx="26427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로딩창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29514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112" y="1021825"/>
            <a:ext cx="6053777" cy="34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 idx="4294967295"/>
          </p:nvPr>
        </p:nvSpPr>
        <p:spPr>
          <a:xfrm>
            <a:off x="4320550" y="287750"/>
            <a:ext cx="33627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인터랙티브 오브젝트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675" y="1218950"/>
            <a:ext cx="3002875" cy="15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150" y="3080475"/>
            <a:ext cx="2951400" cy="16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>
            <a:spLocks noGrp="1"/>
          </p:cNvSpPr>
          <p:nvPr>
            <p:ph type="title" idx="4294967295"/>
          </p:nvPr>
        </p:nvSpPr>
        <p:spPr>
          <a:xfrm>
            <a:off x="346700" y="240050"/>
            <a:ext cx="29514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675" y="1218950"/>
            <a:ext cx="2951399" cy="15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900" y="3080478"/>
            <a:ext cx="2951400" cy="1609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4423400" y="287750"/>
            <a:ext cx="30462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튜토리얼 맵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25" y="1440850"/>
            <a:ext cx="7035950" cy="22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4309075" y="287750"/>
            <a:ext cx="26427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자동차 컷신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88" y="1014075"/>
            <a:ext cx="6296425" cy="3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title" idx="4294967295"/>
          </p:nvPr>
        </p:nvSpPr>
        <p:spPr>
          <a:xfrm>
            <a:off x="4766300" y="287750"/>
            <a:ext cx="26427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챕터 1 병원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539275"/>
            <a:ext cx="4259550" cy="20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050" y="1539275"/>
            <a:ext cx="4259551" cy="20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>
            <a:spLocks noGrp="1"/>
          </p:cNvSpPr>
          <p:nvPr>
            <p:ph type="title" idx="4294967295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39"/>
          <p:cNvSpPr txBox="1">
            <a:spLocks noGrp="1"/>
          </p:cNvSpPr>
          <p:nvPr>
            <p:ph type="title"/>
          </p:nvPr>
        </p:nvSpPr>
        <p:spPr>
          <a:xfrm>
            <a:off x="3611850" y="287750"/>
            <a:ext cx="36828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컷신 (unity timeline)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350" y="962775"/>
            <a:ext cx="4851300" cy="358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 idx="4294967295"/>
          </p:nvPr>
        </p:nvSpPr>
        <p:spPr>
          <a:xfrm>
            <a:off x="4389100" y="287738"/>
            <a:ext cx="36828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몬스터 ai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551" y="1283825"/>
            <a:ext cx="5222699" cy="36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>
            <a:spLocks noGrp="1"/>
          </p:cNvSpPr>
          <p:nvPr>
            <p:ph type="title" idx="4294967295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4309075" y="287750"/>
            <a:ext cx="26427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점프 스케어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101" y="1537950"/>
            <a:ext cx="6773799" cy="21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ubTitle" idx="4294967295"/>
          </p:nvPr>
        </p:nvSpPr>
        <p:spPr>
          <a:xfrm>
            <a:off x="4115850" y="240025"/>
            <a:ext cx="9123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ko" sz="3000" b="1">
                <a:latin typeface="Malgun Gothic"/>
                <a:ea typeface="Malgun Gothic"/>
                <a:cs typeface="Malgun Gothic"/>
                <a:sym typeface="Malgun Gothic"/>
              </a:rPr>
              <a:t>팀원</a:t>
            </a:r>
            <a:endParaRPr sz="3000" b="1"/>
          </a:p>
        </p:txBody>
      </p:sp>
      <p:sp>
        <p:nvSpPr>
          <p:cNvPr id="74" name="Google Shape;74;p15"/>
          <p:cNvSpPr/>
          <p:nvPr/>
        </p:nvSpPr>
        <p:spPr>
          <a:xfrm>
            <a:off x="3446100" y="1131425"/>
            <a:ext cx="2251800" cy="971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프로그래머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446100" y="3215475"/>
            <a:ext cx="2251800" cy="971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FF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</a:t>
            </a: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창민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786700" y="3215475"/>
            <a:ext cx="2251800" cy="971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손</a:t>
            </a: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준호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6105500" y="3215475"/>
            <a:ext cx="2251800" cy="971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E691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</a:t>
            </a: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준용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8" name="Google Shape;78;p15"/>
          <p:cNvCxnSpPr>
            <a:stCxn id="74" idx="1"/>
            <a:endCxn id="75" idx="3"/>
          </p:cNvCxnSpPr>
          <p:nvPr/>
        </p:nvCxnSpPr>
        <p:spPr>
          <a:xfrm rot="-5400000" flipH="1">
            <a:off x="4016100" y="2659025"/>
            <a:ext cx="1112400" cy="600"/>
          </a:xfrm>
          <a:prstGeom prst="bentConnector3">
            <a:avLst>
              <a:gd name="adj1" fmla="val 4999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5"/>
          <p:cNvCxnSpPr>
            <a:stCxn id="74" idx="1"/>
            <a:endCxn id="76" idx="3"/>
          </p:cNvCxnSpPr>
          <p:nvPr/>
        </p:nvCxnSpPr>
        <p:spPr>
          <a:xfrm rot="5400000">
            <a:off x="2686050" y="1329575"/>
            <a:ext cx="1112400" cy="2659500"/>
          </a:xfrm>
          <a:prstGeom prst="bentConnector3">
            <a:avLst>
              <a:gd name="adj1" fmla="val 4999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5"/>
          <p:cNvCxnSpPr>
            <a:stCxn id="74" idx="1"/>
            <a:endCxn id="77" idx="3"/>
          </p:cNvCxnSpPr>
          <p:nvPr/>
        </p:nvCxnSpPr>
        <p:spPr>
          <a:xfrm rot="-5400000" flipH="1">
            <a:off x="5345550" y="1329575"/>
            <a:ext cx="1112400" cy="2659500"/>
          </a:xfrm>
          <a:prstGeom prst="bentConnector3">
            <a:avLst>
              <a:gd name="adj1" fmla="val 4999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 idx="4294967295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4294967295"/>
          </p:nvPr>
        </p:nvSpPr>
        <p:spPr>
          <a:xfrm>
            <a:off x="5246375" y="104775"/>
            <a:ext cx="19911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퍼즐 - 1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00" y="950600"/>
            <a:ext cx="3046201" cy="200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00" y="3006132"/>
            <a:ext cx="3046201" cy="193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198" y="895550"/>
            <a:ext cx="5108549" cy="38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4572000" y="287750"/>
            <a:ext cx="19911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퍼즐 - 2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00" y="1478637"/>
            <a:ext cx="4077349" cy="2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000" y="1478625"/>
            <a:ext cx="3717499" cy="25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 idx="4294967295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44"/>
          <p:cNvSpPr txBox="1">
            <a:spLocks noGrp="1"/>
          </p:cNvSpPr>
          <p:nvPr>
            <p:ph type="title" idx="4294967295"/>
          </p:nvPr>
        </p:nvSpPr>
        <p:spPr>
          <a:xfrm>
            <a:off x="3703300" y="287750"/>
            <a:ext cx="43800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unity Reflection Probe 이용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800" y="1368788"/>
            <a:ext cx="3804999" cy="24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00" y="1397100"/>
            <a:ext cx="4060976" cy="24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 idx="4294967295"/>
          </p:nvPr>
        </p:nvSpPr>
        <p:spPr>
          <a:xfrm>
            <a:off x="274300" y="240050"/>
            <a:ext cx="3046200" cy="655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45"/>
          <p:cNvSpPr txBox="1">
            <a:spLocks noGrp="1"/>
          </p:cNvSpPr>
          <p:nvPr>
            <p:ph type="title" idx="4294967295"/>
          </p:nvPr>
        </p:nvSpPr>
        <p:spPr>
          <a:xfrm>
            <a:off x="3703300" y="287750"/>
            <a:ext cx="43800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❏"/>
            </a:pPr>
            <a:r>
              <a:rPr lang="ko" sz="2500" b="1" dirty="0">
                <a:latin typeface="Malgun Gothic"/>
                <a:ea typeface="Malgun Gothic"/>
                <a:cs typeface="Malgun Gothic"/>
                <a:sym typeface="Malgun Gothic"/>
              </a:rPr>
              <a:t>영상을 통해서 확인</a:t>
            </a:r>
            <a:endParaRPr sz="25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328;p45">
            <a:extLst>
              <a:ext uri="{FF2B5EF4-FFF2-40B4-BE49-F238E27FC236}">
                <a16:creationId xmlns:a16="http://schemas.microsoft.com/office/drawing/2014/main" id="{8F3807F2-4E34-2D9E-54C7-2860311F8A04}"/>
              </a:ext>
            </a:extLst>
          </p:cNvPr>
          <p:cNvSpPr txBox="1">
            <a:spLocks/>
          </p:cNvSpPr>
          <p:nvPr/>
        </p:nvSpPr>
        <p:spPr>
          <a:xfrm>
            <a:off x="2423095" y="2571750"/>
            <a:ext cx="43800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457200" indent="-371475">
              <a:buSzPct val="100000"/>
              <a:buFont typeface="Malgun Gothic"/>
              <a:buChar char="❏"/>
            </a:pPr>
            <a:r>
              <a:rPr lang="en-US" altLang="ko-KR" sz="2500" b="1" dirty="0"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http://naver.me/FM1wCffO</a:t>
            </a:r>
            <a:endParaRPr lang="ko-KR" altLang="en-US" sz="25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773700" y="983475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latin typeface="Malgun Gothic"/>
                <a:ea typeface="Malgun Gothic"/>
                <a:cs typeface="Malgun Gothic"/>
                <a:sym typeface="Malgun Gothic"/>
              </a:rPr>
              <a:t>미흡한 내용과 계획</a:t>
            </a:r>
            <a:endParaRPr sz="4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773700" y="2571750"/>
            <a:ext cx="37983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이후 진행할 내용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5246675" y="2571750"/>
            <a:ext cx="37983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Malgun Gothic"/>
              <a:buChar char="❏"/>
            </a:pPr>
            <a:r>
              <a:rPr lang="ko" sz="2500" b="1">
                <a:latin typeface="Malgun Gothic"/>
                <a:ea typeface="Malgun Gothic"/>
                <a:cs typeface="Malgun Gothic"/>
                <a:sym typeface="Malgun Gothic"/>
              </a:rPr>
              <a:t>잔여 업무 계획 일정</a:t>
            </a:r>
            <a:endParaRPr sz="2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latin typeface="Malgun Gothic"/>
                <a:ea typeface="Malgun Gothic"/>
                <a:cs typeface="Malgun Gothic"/>
                <a:sym typeface="Malgun Gothic"/>
              </a:rPr>
              <a:t>이후 진행 할 내용</a:t>
            </a:r>
            <a:endParaRPr sz="3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47"/>
          <p:cNvSpPr txBox="1">
            <a:spLocks noGrp="1"/>
          </p:cNvSpPr>
          <p:nvPr>
            <p:ph type="body" idx="2"/>
          </p:nvPr>
        </p:nvSpPr>
        <p:spPr>
          <a:xfrm>
            <a:off x="4962325" y="462900"/>
            <a:ext cx="3837000" cy="42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보스와 관련된 모든 것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보스 맵 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보스 패턴 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보스 행동 동선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10월 안에 전부 완성이 목표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b="1">
                <a:latin typeface="Malgun Gothic"/>
                <a:ea typeface="Malgun Gothic"/>
                <a:cs typeface="Malgun Gothic"/>
                <a:sym typeface="Malgun Gothic"/>
              </a:rPr>
              <a:t>이후 진행 할 내용</a:t>
            </a:r>
            <a:endParaRPr sz="35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48"/>
          <p:cNvSpPr txBox="1">
            <a:spLocks noGrp="1"/>
          </p:cNvSpPr>
          <p:nvPr>
            <p:ph type="body" idx="2"/>
          </p:nvPr>
        </p:nvSpPr>
        <p:spPr>
          <a:xfrm>
            <a:off x="4962325" y="462900"/>
            <a:ext cx="3837000" cy="42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컷신의 속도를 조금 더 빠르게 해야 한다.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게임의 스토리 라인이 더 탄탄하면 좋을 것 같다.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>
            <a:spLocks noGrp="1"/>
          </p:cNvSpPr>
          <p:nvPr>
            <p:ph type="title"/>
          </p:nvPr>
        </p:nvSpPr>
        <p:spPr>
          <a:xfrm>
            <a:off x="1613550" y="315925"/>
            <a:ext cx="5916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latin typeface="Malgun Gothic"/>
                <a:ea typeface="Malgun Gothic"/>
                <a:cs typeface="Malgun Gothic"/>
                <a:sym typeface="Malgun Gothic"/>
              </a:rPr>
              <a:t>잔여 업무 계획 일정</a:t>
            </a:r>
            <a:endParaRPr sz="4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49"/>
          <p:cNvSpPr txBox="1">
            <a:spLocks noGrp="1"/>
          </p:cNvSpPr>
          <p:nvPr>
            <p:ph type="body" idx="1"/>
          </p:nvPr>
        </p:nvSpPr>
        <p:spPr>
          <a:xfrm>
            <a:off x="1069050" y="1396650"/>
            <a:ext cx="7005900" cy="29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보스 관련 요소들 완성도 높이기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자동차 컷신의 맵에 지형, 건물 등 추가 배치하기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디버깅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latin typeface="Malgun Gothic"/>
                <a:ea typeface="Malgun Gothic"/>
                <a:cs typeface="Malgun Gothic"/>
                <a:sym typeface="Malgun Gothic"/>
              </a:rPr>
              <a:t>얻고자 하는 성과</a:t>
            </a:r>
            <a:endParaRPr sz="4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>
            <a:spLocks noGrp="1"/>
          </p:cNvSpPr>
          <p:nvPr>
            <p:ph type="title"/>
          </p:nvPr>
        </p:nvSpPr>
        <p:spPr>
          <a:xfrm>
            <a:off x="3928050" y="327350"/>
            <a:ext cx="1287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성과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900" y="1158650"/>
            <a:ext cx="3680050" cy="36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1"/>
          <p:cNvSpPr txBox="1">
            <a:spLocks noGrp="1"/>
          </p:cNvSpPr>
          <p:nvPr>
            <p:ph type="body" idx="1"/>
          </p:nvPr>
        </p:nvSpPr>
        <p:spPr>
          <a:xfrm>
            <a:off x="311700" y="1431000"/>
            <a:ext cx="8520600" cy="3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5488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❖"/>
            </a:pPr>
            <a:r>
              <a:rPr lang="ko" sz="2150" b="1">
                <a:latin typeface="Malgun Gothic"/>
                <a:ea typeface="Malgun Gothic"/>
                <a:cs typeface="Malgun Gothic"/>
                <a:sym typeface="Malgun Gothic"/>
              </a:rPr>
              <a:t>프로젝트를 진행을 해본 결과</a:t>
            </a:r>
            <a:endParaRPr sz="215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-328453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1700" b="1">
                <a:latin typeface="Malgun Gothic"/>
                <a:ea typeface="Malgun Gothic"/>
                <a:cs typeface="Malgun Gothic"/>
                <a:sym typeface="Malgun Gothic"/>
              </a:rPr>
              <a:t>어떠한 경험을 얻었는가</a:t>
            </a: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488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Char char="❖"/>
            </a:pPr>
            <a:r>
              <a:rPr lang="ko" sz="2150" b="1">
                <a:latin typeface="Malgun Gothic"/>
                <a:ea typeface="Malgun Gothic"/>
                <a:cs typeface="Malgun Gothic"/>
                <a:sym typeface="Malgun Gothic"/>
              </a:rPr>
              <a:t>게임공학과도 할 수 있다</a:t>
            </a:r>
            <a:endParaRPr sz="215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-328453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1700" b="1">
                <a:latin typeface="Malgun Gothic"/>
                <a:ea typeface="Malgun Gothic"/>
                <a:cs typeface="Malgun Gothic"/>
                <a:sym typeface="Malgun Gothic"/>
              </a:rPr>
              <a:t>산학협력프로젝트 출품</a:t>
            </a: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488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❖"/>
            </a:pPr>
            <a:r>
              <a:rPr lang="ko" sz="2150" b="1">
                <a:latin typeface="Malgun Gothic"/>
                <a:ea typeface="Malgun Gothic"/>
                <a:cs typeface="Malgun Gothic"/>
                <a:sym typeface="Malgun Gothic"/>
              </a:rPr>
              <a:t>산학협력프로젝트 및 지스타 출품</a:t>
            </a:r>
            <a:endParaRPr sz="215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-328453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+"/>
            </a:pPr>
            <a:r>
              <a:rPr lang="ko" sz="1700" b="1">
                <a:latin typeface="Malgun Gothic"/>
                <a:ea typeface="Malgun Gothic"/>
                <a:cs typeface="Malgun Gothic"/>
                <a:sym typeface="Malgun Gothic"/>
              </a:rPr>
              <a:t>게임공학과 제1회 동명 게임 챌린지</a:t>
            </a: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985225" y="438900"/>
            <a:ext cx="3837000" cy="42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457200" lvl="0" indent="-32194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194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최초 일정 계획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194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주요 구성 요소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  개발 구성 요소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 	</a:t>
            </a:r>
            <a:r>
              <a:rPr lang="ko" sz="1400" b="1">
                <a:latin typeface="Malgun Gothic"/>
                <a:ea typeface="Malgun Gothic"/>
                <a:cs typeface="Malgun Gothic"/>
                <a:sym typeface="Malgun Gothic"/>
              </a:rPr>
              <a:t>○</a:t>
            </a: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  그래픽 구성 요소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194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시스템 구현 상황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194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미흡한 내용과 계획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○  </a:t>
            </a: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이후 진행 할 내용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○  </a:t>
            </a: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잔여 업무 일정 계획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1945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2100" b="1">
                <a:latin typeface="Malgun Gothic"/>
                <a:ea typeface="Malgun Gothic"/>
                <a:cs typeface="Malgun Gothic"/>
                <a:sym typeface="Malgun Gothic"/>
              </a:rPr>
              <a:t>프로젝트를 수행하여 얻는 성과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>
            <a:spLocks noGrp="1"/>
          </p:cNvSpPr>
          <p:nvPr>
            <p:ph type="ctrTitle"/>
          </p:nvPr>
        </p:nvSpPr>
        <p:spPr>
          <a:xfrm>
            <a:off x="2748900" y="1161650"/>
            <a:ext cx="36462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>
                <a:latin typeface="Malgun Gothic"/>
                <a:ea typeface="Malgun Gothic"/>
                <a:cs typeface="Malgun Gothic"/>
                <a:sym typeface="Malgun Gothic"/>
              </a:rPr>
              <a:t>질문</a:t>
            </a:r>
            <a:endParaRPr sz="5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52"/>
          <p:cNvSpPr txBox="1">
            <a:spLocks noGrp="1"/>
          </p:cNvSpPr>
          <p:nvPr>
            <p:ph type="subTitle" idx="1"/>
          </p:nvPr>
        </p:nvSpPr>
        <p:spPr>
          <a:xfrm>
            <a:off x="3044700" y="350483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" sz="3000" b="1">
                <a:latin typeface="Malgun Gothic"/>
                <a:ea typeface="Malgun Gothic"/>
                <a:cs typeface="Malgun Gothic"/>
                <a:sym typeface="Malgun Gothic"/>
              </a:rPr>
              <a:t>드론팀</a:t>
            </a:r>
            <a:endParaRPr sz="30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431000"/>
            <a:ext cx="8520600" cy="3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❖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PC/VR의 크로스플랫폼 구현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VR은 현재 힘듦, PC 주력 중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❖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팀 프로젝트의 경험 추구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및 개인 포토폴리오 추가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❖"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플레이타임 최소 10분 이상의 데모씬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 b="1">
                <a:latin typeface="Malgun Gothic"/>
                <a:ea typeface="Malgun Gothic"/>
                <a:cs typeface="Malgun Gothic"/>
                <a:sym typeface="Malgun Gothic"/>
              </a:rPr>
              <a:t>최초 일정 계획</a:t>
            </a:r>
            <a:endParaRPr sz="4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 descr="타임라인 그래픽의 배경 포인터 도형"/>
          <p:cNvSpPr/>
          <p:nvPr/>
        </p:nvSpPr>
        <p:spPr>
          <a:xfrm>
            <a:off x="352184" y="245045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980520" y="1861665"/>
            <a:ext cx="198900" cy="593656"/>
            <a:chOff x="777447" y="1610215"/>
            <a:chExt cx="198900" cy="593656"/>
          </a:xfrm>
        </p:grpSpPr>
        <p:cxnSp>
          <p:nvCxnSpPr>
            <p:cNvPr id="109" name="Google Shape;109;p2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0" name="Google Shape;110;p2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20"/>
          <p:cNvSpPr txBox="1">
            <a:spLocks noGrp="1"/>
          </p:cNvSpPr>
          <p:nvPr>
            <p:ph type="body" idx="4294967295"/>
          </p:nvPr>
        </p:nvSpPr>
        <p:spPr>
          <a:xfrm>
            <a:off x="11225" y="989875"/>
            <a:ext cx="24615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셰이더 및 라이팅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monster 관련 기능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0" descr="타임라인 그래픽의 배경 포인터 도형"/>
          <p:cNvSpPr/>
          <p:nvPr/>
        </p:nvSpPr>
        <p:spPr>
          <a:xfrm>
            <a:off x="1828304" y="245045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20"/>
          <p:cNvGrpSpPr/>
          <p:nvPr/>
        </p:nvGrpSpPr>
        <p:grpSpPr>
          <a:xfrm>
            <a:off x="2695882" y="3190408"/>
            <a:ext cx="198900" cy="593656"/>
            <a:chOff x="2223534" y="2938958"/>
            <a:chExt cx="198900" cy="593656"/>
          </a:xfrm>
        </p:grpSpPr>
        <p:cxnSp>
          <p:nvCxnSpPr>
            <p:cNvPr id="114" name="Google Shape;114;p20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5" name="Google Shape;115;p20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20" descr="타임라인 그래픽의 배경 포인터 도형"/>
          <p:cNvSpPr/>
          <p:nvPr/>
        </p:nvSpPr>
        <p:spPr>
          <a:xfrm>
            <a:off x="3483223" y="245045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20"/>
          <p:cNvGrpSpPr/>
          <p:nvPr/>
        </p:nvGrpSpPr>
        <p:grpSpPr>
          <a:xfrm>
            <a:off x="4330795" y="1861665"/>
            <a:ext cx="198900" cy="593656"/>
            <a:chOff x="3918084" y="1610215"/>
            <a:chExt cx="198900" cy="593656"/>
          </a:xfrm>
        </p:grpSpPr>
        <p:cxnSp>
          <p:nvCxnSpPr>
            <p:cNvPr id="118" name="Google Shape;118;p20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9" name="Google Shape;119;p20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0" descr="타임라인 그래픽의 배경 포인터 도형"/>
          <p:cNvSpPr/>
          <p:nvPr/>
        </p:nvSpPr>
        <p:spPr>
          <a:xfrm>
            <a:off x="5138143" y="245045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20"/>
          <p:cNvGrpSpPr/>
          <p:nvPr/>
        </p:nvGrpSpPr>
        <p:grpSpPr>
          <a:xfrm>
            <a:off x="5984320" y="3190408"/>
            <a:ext cx="198900" cy="593656"/>
            <a:chOff x="5958946" y="2938958"/>
            <a:chExt cx="198900" cy="593656"/>
          </a:xfrm>
        </p:grpSpPr>
        <p:cxnSp>
          <p:nvCxnSpPr>
            <p:cNvPr id="122" name="Google Shape;122;p20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3" name="Google Shape;123;p20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20" descr="타임라인 그래픽의 배경 포인터 도형"/>
          <p:cNvSpPr/>
          <p:nvPr/>
        </p:nvSpPr>
        <p:spPr>
          <a:xfrm>
            <a:off x="6793063" y="245045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7681057" y="1861665"/>
            <a:ext cx="198900" cy="593656"/>
            <a:chOff x="3918084" y="1610215"/>
            <a:chExt cx="198900" cy="593656"/>
          </a:xfrm>
        </p:grpSpPr>
        <p:cxnSp>
          <p:nvCxnSpPr>
            <p:cNvPr id="126" name="Google Shape;126;p20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7" name="Google Shape;127;p20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20"/>
          <p:cNvSpPr txBox="1"/>
          <p:nvPr/>
        </p:nvSpPr>
        <p:spPr>
          <a:xfrm>
            <a:off x="352175" y="2588000"/>
            <a:ext cx="15426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2023년 9월 27일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137575" y="2588000"/>
            <a:ext cx="15978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2023년 10월 3일</a:t>
            </a:r>
            <a:endParaRPr sz="16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3736953" y="2588000"/>
            <a:ext cx="17790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2023년 10월 6일</a:t>
            </a:r>
            <a:endParaRPr sz="16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5400627" y="2588000"/>
            <a:ext cx="17790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2023년 10월 13일</a:t>
            </a:r>
            <a:endParaRPr sz="16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7074932" y="2588000"/>
            <a:ext cx="16932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2023년 10월 20일</a:t>
            </a:r>
            <a:endParaRPr sz="16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4294967295"/>
          </p:nvPr>
        </p:nvSpPr>
        <p:spPr>
          <a:xfrm>
            <a:off x="1420725" y="4074175"/>
            <a:ext cx="27492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세이브 로드 기능 수정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22580" algn="l" rtl="0">
              <a:spcBef>
                <a:spcPts val="0"/>
              </a:spcBef>
              <a:spcAft>
                <a:spcPts val="0"/>
              </a:spcAft>
              <a:buSzPct val="1000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게임 내 이동 동선 조정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4294967295"/>
          </p:nvPr>
        </p:nvSpPr>
        <p:spPr>
          <a:xfrm>
            <a:off x="6337325" y="1127420"/>
            <a:ext cx="27492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2층 맵 완성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4294967295"/>
          </p:nvPr>
        </p:nvSpPr>
        <p:spPr>
          <a:xfrm>
            <a:off x="3208563" y="989875"/>
            <a:ext cx="24615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메인 화면 조정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튜토리얼 맵 완성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4294967295"/>
          </p:nvPr>
        </p:nvSpPr>
        <p:spPr>
          <a:xfrm>
            <a:off x="4749650" y="4074175"/>
            <a:ext cx="28281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2층 맵 구조대 완성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 b="1">
                <a:latin typeface="Malgun Gothic"/>
                <a:ea typeface="Malgun Gothic"/>
                <a:cs typeface="Malgun Gothic"/>
                <a:sym typeface="Malgun Gothic"/>
              </a:rPr>
              <a:t>상호작용 오브젝트 완성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340925" y="141725"/>
            <a:ext cx="8415900" cy="74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Malgun Gothic"/>
                <a:ea typeface="Malgun Gothic"/>
                <a:cs typeface="Malgun Gothic"/>
                <a:sym typeface="Malgun Gothic"/>
              </a:rPr>
              <a:t>1챕터 컷신 현재 진행 (80% 완성) (보스 제외 모두 완성)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 descr="타임라인 그래픽의 배경 포인터 도형"/>
          <p:cNvSpPr/>
          <p:nvPr/>
        </p:nvSpPr>
        <p:spPr>
          <a:xfrm>
            <a:off x="1146151" y="2080250"/>
            <a:ext cx="2881200" cy="9831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 descr="타임라인 그래픽의 배경 포인터 도형"/>
          <p:cNvSpPr/>
          <p:nvPr/>
        </p:nvSpPr>
        <p:spPr>
          <a:xfrm>
            <a:off x="5173790" y="2080200"/>
            <a:ext cx="2881200" cy="9831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1631228" y="2261589"/>
            <a:ext cx="24990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10월 31일</a:t>
            </a:r>
            <a:endParaRPr sz="18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5670303" y="2261539"/>
            <a:ext cx="24990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2023년 11월 ~</a:t>
            </a:r>
            <a:endParaRPr sz="18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6" name="Google Shape;146;p21"/>
          <p:cNvGrpSpPr/>
          <p:nvPr/>
        </p:nvGrpSpPr>
        <p:grpSpPr>
          <a:xfrm>
            <a:off x="2487307" y="3063308"/>
            <a:ext cx="198900" cy="593656"/>
            <a:chOff x="2223534" y="2938958"/>
            <a:chExt cx="198900" cy="593656"/>
          </a:xfrm>
        </p:grpSpPr>
        <p:cxnSp>
          <p:nvCxnSpPr>
            <p:cNvPr id="147" name="Google Shape;147;p2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" name="Google Shape;148;p2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1"/>
          <p:cNvGrpSpPr/>
          <p:nvPr/>
        </p:nvGrpSpPr>
        <p:grpSpPr>
          <a:xfrm>
            <a:off x="6514957" y="1486540"/>
            <a:ext cx="198900" cy="593656"/>
            <a:chOff x="3918084" y="1610215"/>
            <a:chExt cx="198900" cy="593656"/>
          </a:xfrm>
        </p:grpSpPr>
        <p:cxnSp>
          <p:nvCxnSpPr>
            <p:cNvPr id="150" name="Google Shape;150;p21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" name="Google Shape;151;p21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21"/>
          <p:cNvSpPr txBox="1">
            <a:spLocks noGrp="1"/>
          </p:cNvSpPr>
          <p:nvPr>
            <p:ph type="body" idx="4294967295"/>
          </p:nvPr>
        </p:nvSpPr>
        <p:spPr>
          <a:xfrm>
            <a:off x="992700" y="3838275"/>
            <a:ext cx="3579300" cy="8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보스 기능 모두 완성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완벽한 데모씬 완성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4294967295"/>
          </p:nvPr>
        </p:nvSpPr>
        <p:spPr>
          <a:xfrm>
            <a:off x="4824750" y="776300"/>
            <a:ext cx="35793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미흡한 부분들 보안 및 완성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화면 슬라이드 쇼(16:9)</PresentationFormat>
  <Paragraphs>163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Economica</vt:lpstr>
      <vt:lpstr>Lato</vt:lpstr>
      <vt:lpstr>Open Sans</vt:lpstr>
      <vt:lpstr>Arial</vt:lpstr>
      <vt:lpstr>Malgun Gothic</vt:lpstr>
      <vt:lpstr>Luxe</vt:lpstr>
      <vt:lpstr>캡스톤 디자인   프로젝트 진행 상황 보고</vt:lpstr>
      <vt:lpstr>팀원 소개</vt:lpstr>
      <vt:lpstr>PowerPoint 프레젠테이션</vt:lpstr>
      <vt:lpstr>목차</vt:lpstr>
      <vt:lpstr>목표</vt:lpstr>
      <vt:lpstr>최초 일정 계획</vt:lpstr>
      <vt:lpstr>PowerPoint 프레젠테이션</vt:lpstr>
      <vt:lpstr>PowerPoint 프레젠테이션</vt:lpstr>
      <vt:lpstr>PowerPoint 프레젠테이션</vt:lpstr>
      <vt:lpstr>주요 구성 요소</vt:lpstr>
      <vt:lpstr>개발 구성 요소</vt:lpstr>
      <vt:lpstr>개발 구성 요소</vt:lpstr>
      <vt:lpstr>개발 구성 요소</vt:lpstr>
      <vt:lpstr>개발 구성 요소</vt:lpstr>
      <vt:lpstr>그래픽 구성 요소</vt:lpstr>
      <vt:lpstr>시스템 구현 상황</vt:lpstr>
      <vt:lpstr>메인 메뉴</vt:lpstr>
      <vt:lpstr>옵션 ( 에셋 구매 )</vt:lpstr>
      <vt:lpstr>UI 그림 ( 에셋 구매 )</vt:lpstr>
      <vt:lpstr>플레이어</vt:lpstr>
      <vt:lpstr>인벤토리</vt:lpstr>
      <vt:lpstr>로딩창</vt:lpstr>
      <vt:lpstr>인터랙티브 오브젝트</vt:lpstr>
      <vt:lpstr>시스템 구현 상황</vt:lpstr>
      <vt:lpstr>시스템 구현 상황</vt:lpstr>
      <vt:lpstr>챕터 1 병원</vt:lpstr>
      <vt:lpstr>시스템 구현 상황</vt:lpstr>
      <vt:lpstr>몬스터 ai</vt:lpstr>
      <vt:lpstr>시스템 구현 상황</vt:lpstr>
      <vt:lpstr>시스템 구현 상황</vt:lpstr>
      <vt:lpstr>시스템 구현 상황</vt:lpstr>
      <vt:lpstr>시스템 구현 상황</vt:lpstr>
      <vt:lpstr>시스템 구현 상황</vt:lpstr>
      <vt:lpstr>미흡한 내용과 계획</vt:lpstr>
      <vt:lpstr>이후 진행 할 내용</vt:lpstr>
      <vt:lpstr>이후 진행 할 내용</vt:lpstr>
      <vt:lpstr>잔여 업무 계획 일정</vt:lpstr>
      <vt:lpstr>얻고자 하는 성과</vt:lpstr>
      <vt:lpstr>성과</vt:lpstr>
      <vt:lpstr>질문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   프로젝트 진행 상황 보고</dc:title>
  <cp:lastModifiedBy>T32172</cp:lastModifiedBy>
  <cp:revision>1</cp:revision>
  <dcterms:modified xsi:type="dcterms:W3CDTF">2023-10-19T22:01:43Z</dcterms:modified>
</cp:coreProperties>
</file>